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3"/>
    <p:sldId id="265" r:id="rId4"/>
    <p:sldId id="266" r:id="rId5"/>
    <p:sldId id="291" r:id="rId6"/>
    <p:sldId id="271" r:id="rId7"/>
    <p:sldId id="267" r:id="rId8"/>
    <p:sldId id="292" r:id="rId9"/>
    <p:sldId id="268" r:id="rId10"/>
    <p:sldId id="302" r:id="rId11"/>
    <p:sldId id="269" r:id="rId12"/>
    <p:sldId id="293" r:id="rId13"/>
    <p:sldId id="270" r:id="rId14"/>
    <p:sldId id="272" r:id="rId15"/>
    <p:sldId id="294" r:id="rId16"/>
    <p:sldId id="273" r:id="rId17"/>
    <p:sldId id="303" r:id="rId18"/>
    <p:sldId id="274" r:id="rId19"/>
    <p:sldId id="295" r:id="rId20"/>
    <p:sldId id="275" r:id="rId21"/>
    <p:sldId id="278" r:id="rId22"/>
    <p:sldId id="296" r:id="rId23"/>
    <p:sldId id="282" r:id="rId24"/>
    <p:sldId id="304" r:id="rId25"/>
    <p:sldId id="276" r:id="rId26"/>
    <p:sldId id="297" r:id="rId27"/>
    <p:sldId id="279" r:id="rId28"/>
    <p:sldId id="280" r:id="rId29"/>
    <p:sldId id="298" r:id="rId30"/>
    <p:sldId id="283" r:id="rId31"/>
    <p:sldId id="284" r:id="rId32"/>
    <p:sldId id="299" r:id="rId33"/>
    <p:sldId id="285" r:id="rId34"/>
    <p:sldId id="286" r:id="rId35"/>
    <p:sldId id="300" r:id="rId36"/>
    <p:sldId id="301" r:id="rId37"/>
    <p:sldId id="290" r:id="rId38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0F6"/>
    <a:srgbClr val="4033BD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4.jpeg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4221163"/>
            <a:ext cx="112395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626431" y="2054279"/>
            <a:ext cx="10937866" cy="1446549"/>
          </a:xfrm>
          <a:noFill/>
          <a:ln>
            <a:noFill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600000"/>
              </a:lightRig>
            </a:scene3d>
            <a:sp3d extrusionH="76200" contourW="12700" prstMaterial="plastic">
              <a:bevelB w="69850" h="44450"/>
              <a:extrusionClr>
                <a:srgbClr val="EACA4E"/>
              </a:extrusionClr>
              <a:contourClr>
                <a:schemeClr val="accent6">
                  <a:lumMod val="75000"/>
                </a:schemeClr>
              </a:contourClr>
            </a:sp3d>
          </a:bodyPr>
          <a:lstStyle>
            <a:lvl1pPr algn="ctr">
              <a:defRPr lang="zh-CN" altLang="en-US" sz="6600" b="1" i="0" spc="-300" dirty="0">
                <a:ln w="25400">
                  <a:noFill/>
                </a:ln>
                <a:gradFill>
                  <a:gsLst>
                    <a:gs pos="0">
                      <a:schemeClr val="accent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762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627380" y="3503295"/>
            <a:ext cx="10937875" cy="455295"/>
          </a:xfrm>
        </p:spPr>
        <p:txBody>
          <a:bodyPr rtlCol="0">
            <a:normAutofit/>
          </a:bodyPr>
          <a:lstStyle>
            <a:lvl1pPr marL="0" indent="0" algn="ctr">
              <a:buNone/>
              <a:defRPr lang="zh-CN" altLang="en-US" dirty="0">
                <a:solidFill>
                  <a:schemeClr val="accent5"/>
                </a:solidFill>
              </a:defRPr>
            </a:lvl1pPr>
          </a:lstStyle>
          <a:p>
            <a:pPr lvl="0"/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9BC88-DE73-4E30-B58F-9645CC157D5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E2E96-C60E-4F69-BCF4-F5D4C540662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F97D2-4F19-4603-B90D-F56C4F57E54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0715" y="1462405"/>
            <a:ext cx="10515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9" name="标题 10"/>
          <p:cNvSpPr>
            <a:spLocks noGrp="1"/>
          </p:cNvSpPr>
          <p:nvPr>
            <p:ph type="title"/>
          </p:nvPr>
        </p:nvSpPr>
        <p:spPr>
          <a:xfrm>
            <a:off x="640927" y="509906"/>
            <a:ext cx="7382933" cy="58483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目录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B5917-E824-4DBF-B344-9EB16D71D9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572102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44260" y="1572102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8" name="标题 10"/>
          <p:cNvSpPr>
            <a:spLocks noGrp="1"/>
          </p:cNvSpPr>
          <p:nvPr>
            <p:ph type="title"/>
          </p:nvPr>
        </p:nvSpPr>
        <p:spPr>
          <a:xfrm>
            <a:off x="640927" y="509906"/>
            <a:ext cx="7382933" cy="58483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文字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711450" y="1700213"/>
            <a:ext cx="8856663" cy="388937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ffectLst>
            <a:outerShdw blurRad="279400" dist="266700" dir="7800000" algn="ctr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+mn-ea"/>
              <a:sym typeface="+mn-lt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4"/>
          </p:nvPr>
        </p:nvSpPr>
        <p:spPr>
          <a:xfrm>
            <a:off x="8610600" y="959377"/>
            <a:ext cx="3395663" cy="2201863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435690" y="3140916"/>
            <a:ext cx="3395270" cy="2210640"/>
          </a:xfrm>
        </p:spPr>
        <p:txBody>
          <a:bodyPr/>
          <a:lstStyle/>
          <a:p>
            <a:pPr lvl="0"/>
            <a:endParaRPr lang="zh-CN" altLang="en-US" noProof="1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5"/>
          </p:nvPr>
        </p:nvSpPr>
        <p:spPr>
          <a:xfrm>
            <a:off x="3986213" y="2030931"/>
            <a:ext cx="4340225" cy="346509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lvl="0"/>
            <a:endParaRPr lang="zh-CN" altLang="en-US" noProof="1"/>
          </a:p>
        </p:txBody>
      </p:sp>
      <p:sp>
        <p:nvSpPr>
          <p:cNvPr id="22" name="文本占位符 21"/>
          <p:cNvSpPr>
            <a:spLocks noGrp="1"/>
          </p:cNvSpPr>
          <p:nvPr>
            <p:ph type="body" sz="quarter" idx="16"/>
          </p:nvPr>
        </p:nvSpPr>
        <p:spPr>
          <a:xfrm>
            <a:off x="8610600" y="3594961"/>
            <a:ext cx="2852738" cy="1843814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14" name="标题 10"/>
          <p:cNvSpPr>
            <a:spLocks noGrp="1"/>
          </p:cNvSpPr>
          <p:nvPr>
            <p:ph type="title"/>
          </p:nvPr>
        </p:nvSpPr>
        <p:spPr>
          <a:xfrm>
            <a:off x="640927" y="509906"/>
            <a:ext cx="7382933" cy="58483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8" name="日期占位符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F14B0-B912-4BAC-883B-3A354CA0A6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640927" y="509906"/>
            <a:ext cx="7382933" cy="584836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纵轴中段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/>
          <p:cNvGrpSpPr/>
          <p:nvPr/>
        </p:nvGrpSpPr>
        <p:grpSpPr bwMode="auto">
          <a:xfrm>
            <a:off x="5851525" y="3175"/>
            <a:ext cx="96838" cy="6854825"/>
            <a:chOff x="4514304" y="1627801"/>
            <a:chExt cx="93134" cy="5181983"/>
          </a:xfrm>
        </p:grpSpPr>
        <p:cxnSp>
          <p:nvCxnSpPr>
            <p:cNvPr id="11" name="直接连接符 10"/>
            <p:cNvCxnSpPr/>
            <p:nvPr>
              <p:custDataLst>
                <p:tags r:id="rId3"/>
              </p:custDataLst>
            </p:nvPr>
          </p:nvCxnSpPr>
          <p:spPr>
            <a:xfrm>
              <a:off x="4514304" y="1627801"/>
              <a:ext cx="0" cy="51819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4"/>
              </p:custDataLst>
            </p:nvPr>
          </p:nvCxnSpPr>
          <p:spPr>
            <a:xfrm flipH="1">
              <a:off x="4607438" y="1627801"/>
              <a:ext cx="0" cy="51819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4"/>
          <p:cNvGrpSpPr/>
          <p:nvPr/>
        </p:nvGrpSpPr>
        <p:grpSpPr bwMode="auto">
          <a:xfrm>
            <a:off x="5840413" y="2571750"/>
            <a:ext cx="868362" cy="331788"/>
            <a:chOff x="9216" y="6091"/>
            <a:chExt cx="1364" cy="521"/>
          </a:xfrm>
        </p:grpSpPr>
        <p:sp>
          <p:nvSpPr>
            <p:cNvPr id="14" name="任意多边形 13"/>
            <p:cNvSpPr/>
            <p:nvPr>
              <p:custDataLst>
                <p:tags r:id="rId5"/>
              </p:custDataLst>
            </p:nvPr>
          </p:nvSpPr>
          <p:spPr>
            <a:xfrm rot="16200000">
              <a:off x="9322" y="6007"/>
              <a:ext cx="446" cy="673"/>
            </a:xfrm>
            <a:custGeom>
              <a:avLst/>
              <a:gdLst>
                <a:gd name="connsiteX0" fmla="*/ 0 w 423836"/>
                <a:gd name="connsiteY0" fmla="*/ 0 h 436034"/>
                <a:gd name="connsiteX1" fmla="*/ 423836 w 423836"/>
                <a:gd name="connsiteY1" fmla="*/ 0 h 436034"/>
                <a:gd name="connsiteX2" fmla="*/ 411707 w 423836"/>
                <a:gd name="connsiteY2" fmla="*/ 17342 h 436034"/>
                <a:gd name="connsiteX3" fmla="*/ 211918 w 423836"/>
                <a:gd name="connsiteY3" fmla="*/ 436034 h 436034"/>
                <a:gd name="connsiteX4" fmla="*/ 12129 w 423836"/>
                <a:gd name="connsiteY4" fmla="*/ 17342 h 43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36" h="436034">
                  <a:moveTo>
                    <a:pt x="0" y="0"/>
                  </a:moveTo>
                  <a:lnTo>
                    <a:pt x="423836" y="0"/>
                  </a:lnTo>
                  <a:lnTo>
                    <a:pt x="411707" y="17342"/>
                  </a:lnTo>
                  <a:cubicBezTo>
                    <a:pt x="332943" y="144741"/>
                    <a:pt x="266347" y="284306"/>
                    <a:pt x="211918" y="436034"/>
                  </a:cubicBezTo>
                  <a:cubicBezTo>
                    <a:pt x="157490" y="284306"/>
                    <a:pt x="90893" y="144741"/>
                    <a:pt x="12129" y="173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800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15" name="组合 16"/>
            <p:cNvGrpSpPr/>
            <p:nvPr/>
          </p:nvGrpSpPr>
          <p:grpSpPr bwMode="auto">
            <a:xfrm>
              <a:off x="10059" y="6091"/>
              <a:ext cx="521" cy="521"/>
              <a:chOff x="6931534" y="3496733"/>
              <a:chExt cx="287867" cy="287867"/>
            </a:xfrm>
          </p:grpSpPr>
          <p:sp>
            <p:nvSpPr>
              <p:cNvPr id="16" name="同心圆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6931445" y="3496733"/>
                <a:ext cx="287956" cy="287867"/>
              </a:xfrm>
              <a:prstGeom prst="donut">
                <a:avLst>
                  <a:gd name="adj" fmla="val 1311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z="14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椭圆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6998956" y="3564224"/>
                <a:ext cx="152934" cy="15288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 eaLnBrk="1" fontAlgn="auto" hangingPunct="1">
                  <a:defRPr/>
                </a:pPr>
                <a:endParaRPr lang="zh-CN" altLang="en-US" sz="8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8" name="组合 21"/>
          <p:cNvGrpSpPr/>
          <p:nvPr/>
        </p:nvGrpSpPr>
        <p:grpSpPr bwMode="auto">
          <a:xfrm>
            <a:off x="5076825" y="960438"/>
            <a:ext cx="892175" cy="330200"/>
            <a:chOff x="7961" y="3557"/>
            <a:chExt cx="1406" cy="521"/>
          </a:xfrm>
        </p:grpSpPr>
        <p:sp>
          <p:nvSpPr>
            <p:cNvPr id="19" name="任意多边形 18"/>
            <p:cNvSpPr/>
            <p:nvPr>
              <p:custDataLst>
                <p:tags r:id="rId8"/>
              </p:custDataLst>
            </p:nvPr>
          </p:nvSpPr>
          <p:spPr>
            <a:xfrm rot="5400000" flipH="1">
              <a:off x="8800" y="3471"/>
              <a:ext cx="443" cy="675"/>
            </a:xfrm>
            <a:custGeom>
              <a:avLst/>
              <a:gdLst>
                <a:gd name="connsiteX0" fmla="*/ 0 w 423836"/>
                <a:gd name="connsiteY0" fmla="*/ 0 h 436034"/>
                <a:gd name="connsiteX1" fmla="*/ 423836 w 423836"/>
                <a:gd name="connsiteY1" fmla="*/ 0 h 436034"/>
                <a:gd name="connsiteX2" fmla="*/ 411707 w 423836"/>
                <a:gd name="connsiteY2" fmla="*/ 17342 h 436034"/>
                <a:gd name="connsiteX3" fmla="*/ 211918 w 423836"/>
                <a:gd name="connsiteY3" fmla="*/ 436034 h 436034"/>
                <a:gd name="connsiteX4" fmla="*/ 12129 w 423836"/>
                <a:gd name="connsiteY4" fmla="*/ 17342 h 43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36" h="436034">
                  <a:moveTo>
                    <a:pt x="0" y="0"/>
                  </a:moveTo>
                  <a:lnTo>
                    <a:pt x="423836" y="0"/>
                  </a:lnTo>
                  <a:lnTo>
                    <a:pt x="411707" y="17342"/>
                  </a:lnTo>
                  <a:cubicBezTo>
                    <a:pt x="332943" y="144741"/>
                    <a:pt x="266347" y="284306"/>
                    <a:pt x="211918" y="436034"/>
                  </a:cubicBezTo>
                  <a:cubicBezTo>
                    <a:pt x="157490" y="284306"/>
                    <a:pt x="90893" y="144741"/>
                    <a:pt x="12129" y="173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800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20" name="组合 23"/>
            <p:cNvGrpSpPr/>
            <p:nvPr/>
          </p:nvGrpSpPr>
          <p:grpSpPr bwMode="auto">
            <a:xfrm>
              <a:off x="7961" y="3557"/>
              <a:ext cx="521" cy="521"/>
              <a:chOff x="6931534" y="3496733"/>
              <a:chExt cx="287867" cy="287867"/>
            </a:xfrm>
          </p:grpSpPr>
          <p:sp>
            <p:nvSpPr>
              <p:cNvPr id="21" name="同心圆 20"/>
              <p:cNvSpPr/>
              <p:nvPr>
                <p:custDataLst>
                  <p:tags r:id="rId9"/>
                </p:custDataLst>
              </p:nvPr>
            </p:nvSpPr>
            <p:spPr>
              <a:xfrm>
                <a:off x="6931534" y="3496733"/>
                <a:ext cx="287519" cy="287867"/>
              </a:xfrm>
              <a:prstGeom prst="donut">
                <a:avLst>
                  <a:gd name="adj" fmla="val 1311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z="14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椭圆 21"/>
              <p:cNvSpPr/>
              <p:nvPr>
                <p:custDataLst>
                  <p:tags r:id="rId10"/>
                </p:custDataLst>
              </p:nvPr>
            </p:nvSpPr>
            <p:spPr>
              <a:xfrm>
                <a:off x="6999267" y="3564547"/>
                <a:ext cx="152053" cy="15223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 eaLnBrk="1" fontAlgn="auto" hangingPunct="1">
                  <a:defRPr/>
                </a:pPr>
                <a:endParaRPr lang="zh-CN" altLang="en-US" sz="8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8"/>
          <p:cNvGrpSpPr/>
          <p:nvPr/>
        </p:nvGrpSpPr>
        <p:grpSpPr bwMode="auto">
          <a:xfrm>
            <a:off x="5083175" y="4240213"/>
            <a:ext cx="874713" cy="331787"/>
            <a:chOff x="7978" y="8703"/>
            <a:chExt cx="1406" cy="521"/>
          </a:xfrm>
        </p:grpSpPr>
        <p:sp>
          <p:nvSpPr>
            <p:cNvPr id="24" name="任意多边形 23"/>
            <p:cNvSpPr/>
            <p:nvPr>
              <p:custDataLst>
                <p:tags r:id="rId11"/>
              </p:custDataLst>
            </p:nvPr>
          </p:nvSpPr>
          <p:spPr>
            <a:xfrm rot="5400000" flipH="1">
              <a:off x="8824" y="8624"/>
              <a:ext cx="444" cy="676"/>
            </a:xfrm>
            <a:custGeom>
              <a:avLst/>
              <a:gdLst>
                <a:gd name="connsiteX0" fmla="*/ 0 w 423836"/>
                <a:gd name="connsiteY0" fmla="*/ 0 h 436034"/>
                <a:gd name="connsiteX1" fmla="*/ 423836 w 423836"/>
                <a:gd name="connsiteY1" fmla="*/ 0 h 436034"/>
                <a:gd name="connsiteX2" fmla="*/ 411707 w 423836"/>
                <a:gd name="connsiteY2" fmla="*/ 17342 h 436034"/>
                <a:gd name="connsiteX3" fmla="*/ 211918 w 423836"/>
                <a:gd name="connsiteY3" fmla="*/ 436034 h 436034"/>
                <a:gd name="connsiteX4" fmla="*/ 12129 w 423836"/>
                <a:gd name="connsiteY4" fmla="*/ 17342 h 43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36" h="436034">
                  <a:moveTo>
                    <a:pt x="0" y="0"/>
                  </a:moveTo>
                  <a:lnTo>
                    <a:pt x="423836" y="0"/>
                  </a:lnTo>
                  <a:lnTo>
                    <a:pt x="411707" y="17342"/>
                  </a:lnTo>
                  <a:cubicBezTo>
                    <a:pt x="332943" y="144741"/>
                    <a:pt x="266347" y="284306"/>
                    <a:pt x="211918" y="436034"/>
                  </a:cubicBezTo>
                  <a:cubicBezTo>
                    <a:pt x="157490" y="284306"/>
                    <a:pt x="90893" y="144741"/>
                    <a:pt x="12129" y="173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defRPr/>
              </a:pPr>
              <a:endParaRPr lang="zh-CN" altLang="en-US" sz="2800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25" name="组合 30"/>
            <p:cNvGrpSpPr/>
            <p:nvPr/>
          </p:nvGrpSpPr>
          <p:grpSpPr bwMode="auto">
            <a:xfrm>
              <a:off x="7978" y="8703"/>
              <a:ext cx="521" cy="521"/>
              <a:chOff x="6931534" y="3496733"/>
              <a:chExt cx="287867" cy="287867"/>
            </a:xfrm>
          </p:grpSpPr>
          <p:sp>
            <p:nvSpPr>
              <p:cNvPr id="26" name="同心圆 25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1534" y="3496733"/>
                <a:ext cx="287619" cy="287867"/>
              </a:xfrm>
              <a:prstGeom prst="donut">
                <a:avLst>
                  <a:gd name="adj" fmla="val 1311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defRPr/>
                </a:pPr>
                <a:endParaRPr lang="zh-CN" altLang="en-US" sz="14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>
                <p:custDataLst>
                  <p:tags r:id="rId13"/>
                </p:custDataLst>
              </p:nvPr>
            </p:nvSpPr>
            <p:spPr>
              <a:xfrm>
                <a:off x="6999209" y="3564223"/>
                <a:ext cx="152269" cy="1528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 eaLnBrk="1" fontAlgn="auto" hangingPunct="1">
                  <a:defRPr/>
                </a:pPr>
                <a:endParaRPr lang="zh-CN" altLang="en-US" sz="800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8" name="组合 49"/>
          <p:cNvGrpSpPr/>
          <p:nvPr/>
        </p:nvGrpSpPr>
        <p:grpSpPr bwMode="auto">
          <a:xfrm>
            <a:off x="5851525" y="5854700"/>
            <a:ext cx="866775" cy="330200"/>
            <a:chOff x="9216" y="9219"/>
            <a:chExt cx="1364" cy="521"/>
          </a:xfrm>
        </p:grpSpPr>
        <p:sp>
          <p:nvSpPr>
            <p:cNvPr id="29" name="任意多边形 28"/>
            <p:cNvSpPr/>
            <p:nvPr>
              <p:custDataLst>
                <p:tags r:id="rId14"/>
              </p:custDataLst>
            </p:nvPr>
          </p:nvSpPr>
          <p:spPr>
            <a:xfrm rot="16200000">
              <a:off x="9329" y="9143"/>
              <a:ext cx="446" cy="672"/>
            </a:xfrm>
            <a:custGeom>
              <a:avLst/>
              <a:gdLst>
                <a:gd name="connsiteX0" fmla="*/ 0 w 423836"/>
                <a:gd name="connsiteY0" fmla="*/ 0 h 436034"/>
                <a:gd name="connsiteX1" fmla="*/ 423836 w 423836"/>
                <a:gd name="connsiteY1" fmla="*/ 0 h 436034"/>
                <a:gd name="connsiteX2" fmla="*/ 411707 w 423836"/>
                <a:gd name="connsiteY2" fmla="*/ 17342 h 436034"/>
                <a:gd name="connsiteX3" fmla="*/ 211918 w 423836"/>
                <a:gd name="connsiteY3" fmla="*/ 436034 h 436034"/>
                <a:gd name="connsiteX4" fmla="*/ 12129 w 423836"/>
                <a:gd name="connsiteY4" fmla="*/ 17342 h 436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836" h="436034">
                  <a:moveTo>
                    <a:pt x="0" y="0"/>
                  </a:moveTo>
                  <a:lnTo>
                    <a:pt x="423836" y="0"/>
                  </a:lnTo>
                  <a:lnTo>
                    <a:pt x="411707" y="17342"/>
                  </a:lnTo>
                  <a:cubicBezTo>
                    <a:pt x="332943" y="144741"/>
                    <a:pt x="266347" y="284306"/>
                    <a:pt x="211918" y="436034"/>
                  </a:cubicBezTo>
                  <a:cubicBezTo>
                    <a:pt x="157490" y="284306"/>
                    <a:pt x="90893" y="144741"/>
                    <a:pt x="12129" y="1734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 eaLnBrk="1" fontAlgn="auto" hangingPunct="1">
                <a:defRPr/>
              </a:pPr>
              <a:endParaRPr lang="zh-CN" altLang="en-US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30" name="组合 51"/>
            <p:cNvGrpSpPr/>
            <p:nvPr/>
          </p:nvGrpSpPr>
          <p:grpSpPr bwMode="auto">
            <a:xfrm>
              <a:off x="10059" y="9219"/>
              <a:ext cx="521" cy="521"/>
              <a:chOff x="6931534" y="3496733"/>
              <a:chExt cx="287867" cy="287867"/>
            </a:xfrm>
          </p:grpSpPr>
          <p:sp>
            <p:nvSpPr>
              <p:cNvPr id="31" name="同心圆 30"/>
              <p:cNvSpPr/>
              <p:nvPr>
                <p:custDataLst>
                  <p:tags r:id="rId15"/>
                </p:custDataLst>
              </p:nvPr>
            </p:nvSpPr>
            <p:spPr>
              <a:xfrm>
                <a:off x="6930918" y="3496733"/>
                <a:ext cx="288483" cy="287867"/>
              </a:xfrm>
              <a:prstGeom prst="donut">
                <a:avLst>
                  <a:gd name="adj" fmla="val 13118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60000" lnSpcReduction="20000"/>
              </a:bodyPr>
              <a:lstStyle/>
              <a:p>
                <a:pPr algn="ctr" eaLnBrk="1" fontAlgn="auto" hangingPunct="1">
                  <a:defRPr/>
                </a:pPr>
                <a:endParaRPr lang="zh-CN" altLang="en-US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2" name="椭圆 31"/>
              <p:cNvSpPr/>
              <p:nvPr>
                <p:custDataLst>
                  <p:tags r:id="rId16"/>
                </p:custDataLst>
              </p:nvPr>
            </p:nvSpPr>
            <p:spPr>
              <a:xfrm>
                <a:off x="6998552" y="3564548"/>
                <a:ext cx="153214" cy="15223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normAutofit fontScale="25000" lnSpcReduction="20000"/>
              </a:bodyPr>
              <a:lstStyle/>
              <a:p>
                <a:pPr algn="ctr" eaLnBrk="1" fontAlgn="auto" hangingPunct="1">
                  <a:defRPr/>
                </a:pPr>
                <a:endParaRPr lang="zh-CN" altLang="en-US" noProof="1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58" name="文本占位符 57"/>
          <p:cNvSpPr>
            <a:spLocks noGrp="1"/>
          </p:cNvSpPr>
          <p:nvPr>
            <p:ph type="body" sz="quarter" idx="13"/>
          </p:nvPr>
        </p:nvSpPr>
        <p:spPr>
          <a:xfrm>
            <a:off x="1009650" y="228600"/>
            <a:ext cx="3919706" cy="323850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14"/>
          </p:nvPr>
        </p:nvSpPr>
        <p:spPr>
          <a:xfrm>
            <a:off x="1009650" y="677545"/>
            <a:ext cx="3919706" cy="1114425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61" name="文本占位符 57"/>
          <p:cNvSpPr>
            <a:spLocks noGrp="1"/>
          </p:cNvSpPr>
          <p:nvPr>
            <p:ph type="body" sz="quarter" idx="15"/>
          </p:nvPr>
        </p:nvSpPr>
        <p:spPr>
          <a:xfrm>
            <a:off x="1009650" y="3507105"/>
            <a:ext cx="3919706" cy="323850"/>
          </a:xfr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/>
          </a:p>
        </p:txBody>
      </p:sp>
      <p:sp>
        <p:nvSpPr>
          <p:cNvPr id="62" name="文本占位符 59"/>
          <p:cNvSpPr>
            <a:spLocks noGrp="1"/>
          </p:cNvSpPr>
          <p:nvPr>
            <p:ph type="body" sz="quarter" idx="16"/>
          </p:nvPr>
        </p:nvSpPr>
        <p:spPr>
          <a:xfrm>
            <a:off x="1009650" y="3956050"/>
            <a:ext cx="3919706" cy="1114425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63" name="文本占位符 57"/>
          <p:cNvSpPr>
            <a:spLocks noGrp="1"/>
          </p:cNvSpPr>
          <p:nvPr>
            <p:ph type="body" sz="quarter" idx="17"/>
          </p:nvPr>
        </p:nvSpPr>
        <p:spPr>
          <a:xfrm>
            <a:off x="6926580" y="1804670"/>
            <a:ext cx="3919706" cy="32385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/>
          </a:p>
        </p:txBody>
      </p:sp>
      <p:sp>
        <p:nvSpPr>
          <p:cNvPr id="64" name="文本占位符 59"/>
          <p:cNvSpPr>
            <a:spLocks noGrp="1"/>
          </p:cNvSpPr>
          <p:nvPr>
            <p:ph type="body" sz="quarter" idx="18"/>
          </p:nvPr>
        </p:nvSpPr>
        <p:spPr>
          <a:xfrm>
            <a:off x="6926580" y="2259330"/>
            <a:ext cx="3919706" cy="1114425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65" name="文本占位符 57"/>
          <p:cNvSpPr>
            <a:spLocks noGrp="1"/>
          </p:cNvSpPr>
          <p:nvPr>
            <p:ph type="body" sz="quarter" idx="19"/>
          </p:nvPr>
        </p:nvSpPr>
        <p:spPr>
          <a:xfrm>
            <a:off x="6926580" y="5070475"/>
            <a:ext cx="3919706" cy="323850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/>
          </a:p>
        </p:txBody>
      </p:sp>
      <p:sp>
        <p:nvSpPr>
          <p:cNvPr id="66" name="文本占位符 59"/>
          <p:cNvSpPr>
            <a:spLocks noGrp="1"/>
          </p:cNvSpPr>
          <p:nvPr>
            <p:ph type="body" sz="quarter" idx="20"/>
          </p:nvPr>
        </p:nvSpPr>
        <p:spPr>
          <a:xfrm>
            <a:off x="6926580" y="5525135"/>
            <a:ext cx="3919706" cy="1114425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</a:lstStyle>
          <a:p>
            <a:pPr lvl="0"/>
            <a:endParaRPr lang="zh-CN" altLang="en-US" noProof="1"/>
          </a:p>
        </p:txBody>
      </p:sp>
      <p:sp>
        <p:nvSpPr>
          <p:cNvPr id="33" name="日期占位符 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4" name="页脚占位符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5" name="灯片编号占位符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C7F9-3EC6-43FC-9294-69A11BE4205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4341813"/>
            <a:ext cx="4497387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611313"/>
            <a:ext cx="2816225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513388"/>
            <a:ext cx="13444538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5" y="4449763"/>
            <a:ext cx="478790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E32F3-BACB-451C-A241-D8ED0A2672F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7068" y="1984543"/>
            <a:ext cx="10937865" cy="1311128"/>
          </a:xfrm>
          <a:noFill/>
          <a:ln>
            <a:noFill/>
          </a:ln>
        </p:spPr>
        <p:txBody>
          <a:bodyPr rtlCol="0">
            <a:noAutofit/>
            <a:scene3d>
              <a:camera prst="orthographicFront"/>
              <a:lightRig rig="threePt" dir="t">
                <a:rot lat="0" lon="0" rev="600000"/>
              </a:lightRig>
            </a:scene3d>
            <a:sp3d extrusionH="76200" contourW="12700" prstMaterial="plastic">
              <a:bevelB w="69850" h="44450"/>
              <a:extrusionClr>
                <a:srgbClr val="EACA4E"/>
              </a:extrusionClr>
              <a:contourClr>
                <a:schemeClr val="accent6">
                  <a:lumMod val="75000"/>
                </a:schemeClr>
              </a:contourClr>
            </a:sp3d>
          </a:bodyPr>
          <a:lstStyle>
            <a:lvl1pPr algn="ctr">
              <a:defRPr lang="zh-CN" altLang="en-US" sz="8800" b="1" i="0" spc="-300" dirty="0">
                <a:ln w="25400">
                  <a:noFill/>
                </a:ln>
                <a:gradFill>
                  <a:gsLst>
                    <a:gs pos="0">
                      <a:schemeClr val="accent5"/>
                    </a:gs>
                    <a:gs pos="74000">
                      <a:schemeClr val="accent5">
                        <a:lumMod val="60000"/>
                        <a:lumOff val="40000"/>
                      </a:schemeClr>
                    </a:gs>
                    <a:gs pos="83000">
                      <a:schemeClr val="accent5">
                        <a:lumMod val="75000"/>
                      </a:schemeClr>
                    </a:gs>
                    <a:gs pos="100000">
                      <a:schemeClr val="accent5"/>
                    </a:gs>
                  </a:gsLst>
                  <a:lin ang="5400000" scaled="1"/>
                </a:gradFill>
                <a:effectLst>
                  <a:outerShdw blurRad="762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pPr lvl="0"/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602DD-68A8-41A2-B35E-86A5C6EDDC1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image" Target="../media/image10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4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5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黑体" panose="02010609060101010101" charset="-122"/>
          <a:ea typeface="黑体" panose="02010609060101010101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黑体" panose="02010609060101010101" charset="-122"/>
          <a:ea typeface="黑体" panose="02010609060101010101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黑体" panose="02010609060101010101" charset="-122"/>
          <a:ea typeface="黑体" panose="02010609060101010101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黑体" panose="02010609060101010101" charset="-122"/>
          <a:ea typeface="黑体" panose="02010609060101010101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黑体" panose="02010609060101010101" charset="-122"/>
          <a:ea typeface="黑体" panose="02010609060101010101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黑体" panose="02010609060101010101" charset="-122"/>
          <a:ea typeface="黑体" panose="02010609060101010101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黑体" panose="02010609060101010101" charset="-122"/>
          <a:ea typeface="黑体" panose="02010609060101010101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黑体" panose="02010609060101010101" charset="-122"/>
          <a:ea typeface="黑体" panose="02010609060101010101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黑体" panose="02010609060101010101" charset="-122"/>
          <a:ea typeface="黑体" panose="02010609060101010101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E0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l="-172" t="22577" r="172" b="333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5668010"/>
            <a:ext cx="970915" cy="105600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180205" y="5781040"/>
            <a:ext cx="539877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48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/>
              </a:rPr>
              <a:t>国家反诈中心</a:t>
            </a:r>
            <a:endParaRPr lang="zh-CN" altLang="en-US" sz="48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618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6160"/>
          <a:stretch>
            <a:fillRect/>
          </a:stretch>
        </p:blipFill>
        <p:spPr>
          <a:xfrm>
            <a:off x="0" y="-635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2635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629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179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7866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479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6021"/>
          <a:stretch>
            <a:fillRect/>
          </a:stretch>
        </p:blipFill>
        <p:spPr>
          <a:xfrm>
            <a:off x="0" y="-635"/>
            <a:ext cx="12192635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623"/>
          <a:stretch>
            <a:fillRect/>
          </a:stretch>
        </p:blipFill>
        <p:spPr>
          <a:xfrm>
            <a:off x="0" y="635"/>
            <a:ext cx="121920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58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7514"/>
          <a:stretch>
            <a:fillRect/>
          </a:stretch>
        </p:blipFill>
        <p:spPr>
          <a:xfrm>
            <a:off x="1270" y="-635"/>
            <a:ext cx="12190730" cy="68592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1699" b="139"/>
          <a:stretch>
            <a:fillRect/>
          </a:stretch>
        </p:blipFill>
        <p:spPr>
          <a:xfrm>
            <a:off x="635" y="0"/>
            <a:ext cx="12190730" cy="68484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23206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76174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343"/>
          <a:stretch>
            <a:fillRect/>
          </a:stretch>
        </p:blipFill>
        <p:spPr>
          <a:xfrm>
            <a:off x="0" y="0"/>
            <a:ext cx="12192635" cy="67805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6167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4280"/>
          <a:stretch>
            <a:fillRect/>
          </a:stretch>
        </p:blipFill>
        <p:spPr>
          <a:xfrm>
            <a:off x="1270" y="635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759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5750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053"/>
          <a:stretch>
            <a:fillRect/>
          </a:stretch>
        </p:blipFill>
        <p:spPr>
          <a:xfrm>
            <a:off x="635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6160"/>
          <a:stretch>
            <a:fillRect/>
          </a:stretch>
        </p:blipFill>
        <p:spPr>
          <a:xfrm>
            <a:off x="635" y="-635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9137" b="38463"/>
          <a:stretch>
            <a:fillRect/>
          </a:stretch>
        </p:blipFill>
        <p:spPr>
          <a:xfrm>
            <a:off x="0" y="635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60346" b="9443"/>
          <a:stretch>
            <a:fillRect/>
          </a:stretch>
        </p:blipFill>
        <p:spPr>
          <a:xfrm>
            <a:off x="-635" y="-78105"/>
            <a:ext cx="12192635" cy="6936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5118"/>
          <a:stretch>
            <a:fillRect/>
          </a:stretch>
        </p:blipFill>
        <p:spPr>
          <a:xfrm>
            <a:off x="1270" y="3175"/>
            <a:ext cx="12190730" cy="68548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23067"/>
          <a:stretch>
            <a:fillRect/>
          </a:stretch>
        </p:blipFill>
        <p:spPr>
          <a:xfrm>
            <a:off x="635" y="0"/>
            <a:ext cx="1219073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5757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72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526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20187315_3*i*0"/>
  <p:tag name="KSO_WM_TEMPLATE_CATEGORY" val="custom"/>
  <p:tag name="KSO_WM_TEMPLATE_INDEX" val="20187315"/>
  <p:tag name="KSO_WM_UNIT_INDEX" val="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2_3"/>
  <p:tag name="KSO_WM_UNIT_LAYERLEVEL" val="1_1_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2_3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4_1"/>
  <p:tag name="KSO_WM_UNIT_LAYERLEVEL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4_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4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4_2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4_3"/>
  <p:tag name="KSO_WM_UNIT_LAYERLEVEL" val="1_1_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4_3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0*m_h_i*1_3_1"/>
  <p:tag name="KSO_WM_UNIT_LAYERLEVEL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0*m_h_i*1_3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2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0*m_h_i*1_3_3"/>
  <p:tag name="KSO_WM_UNIT_LAYERLEVEL" val="1_1_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3"/>
</p:tagLst>
</file>

<file path=ppt/tags/tag17.xml><?xml version="1.0" encoding="utf-8"?>
<p:tagLst xmlns:p="http://schemas.openxmlformats.org/presentationml/2006/main">
  <p:tag name="KSO_WM_TAG_VERSION" val="1.0"/>
  <p:tag name="KSO_WM_TEMPLATE_CATEGORY" val="custom"/>
  <p:tag name="KSO_WM_TEMPLATE_INDEX" val="2"/>
</p:tagLst>
</file>

<file path=ppt/tags/tag18.xml><?xml version="1.0" encoding="utf-8"?>
<p:tagLst xmlns:p="http://schemas.openxmlformats.org/presentationml/2006/main">
  <p:tag name="KSO_WM_TAG_VERSION" val="1.0"/>
  <p:tag name="KSO_WM_TEMPLATE_CATEGORY" val="custom"/>
  <p:tag name="KSO_WM_TEMPLATE_INDEX" val="2"/>
</p:tagLst>
</file>

<file path=ppt/tags/tag19.xml><?xml version="1.0" encoding="utf-8"?>
<p:tagLst xmlns:p="http://schemas.openxmlformats.org/presentationml/2006/main">
  <p:tag name="KSO_WM_TEMPLATE_CATEGORY" val="custom"/>
  <p:tag name="KSO_WM_TEMPLATE_INDEX" val="2"/>
  <p:tag name="KSO_WM_TAG_VERSION" val="1.0"/>
  <p:tag name="KSO_WM_BEAUTIFY_FLAG" val="#wm#"/>
  <p:tag name="KSO_WM_TEMPLATE_THUMBS_INDEX" val="1、3、4、5、8、11、12、15、16、17、21、22、23、24、25、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ID" val="custom2_5*h_i*1_3"/>
  <p:tag name="KSO_WM_TEMPLATE_CATEGORY" val="custom"/>
  <p:tag name="KSO_WM_TEMPLATE_INDEX" val="2"/>
  <p:tag name="KSO_WM_UNIT_HIGHLIGHT" val="0"/>
  <p:tag name="KSO_WM_UNIT_COMPATIBLE" val="0"/>
  <p:tag name="KSO_WM_UNIT_LAYERLEVEL" val="1_1"/>
  <p:tag name="KSO_WM_UNIT_TYPE" val="h_i"/>
  <p:tag name="KSO_WM_UNIT_INDEX" val="1_3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i*1_1"/>
  <p:tag name="KSO_WM_UNIT_LAYERLEVEL" val="1_1"/>
  <p:tag name="KSO_WM_UNIT_LINE_FORE_SCHEMECOLOR_INDEX" val="5"/>
  <p:tag name="KSO_WM_UNIT_LINE_FILL_TYPE" val="2"/>
  <p:tag name="KSO_WM_UNIT_USESOURCEFORMAT_APPLY" val="0"/>
  <p:tag name="KSO_WM_UNIT_HIGHLIGHT" val="0"/>
  <p:tag name="KSO_WM_UNIT_COMPATIBLE" val="0"/>
  <p:tag name="KSO_WM_DIAGRAM_GROUP_CODE" val="m1-4"/>
  <p:tag name="KSO_WM_UNIT_TYPE" val="m_i"/>
  <p:tag name="KSO_WM_UNIT_INDEX" val="1_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i*1_2"/>
  <p:tag name="KSO_WM_UNIT_LAYERLEVEL" val="1_1"/>
  <p:tag name="KSO_WM_UNIT_LINE_FORE_SCHEMECOLOR_INDEX" val="5"/>
  <p:tag name="KSO_WM_UNIT_LINE_FILL_TYPE" val="2"/>
  <p:tag name="KSO_WM_UNIT_USESOURCEFORMAT_APPLY" val="0"/>
  <p:tag name="KSO_WM_UNIT_HIGHLIGHT" val="0"/>
  <p:tag name="KSO_WM_UNIT_COMPATIBLE" val="0"/>
  <p:tag name="KSO_WM_DIAGRAM_GROUP_CODE" val="m1-4"/>
  <p:tag name="KSO_WM_UNIT_TYPE" val="m_i"/>
  <p:tag name="KSO_WM_UNIT_INDEX" val="1_2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3_1"/>
  <p:tag name="KSO_WM_UNIT_LAYERLEVEL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3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3_3"/>
  <p:tag name="KSO_WM_UNIT_LAYERLEVEL" val="1_1_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3_3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2_1"/>
  <p:tag name="KSO_WM_UNIT_LAYERLEVEL" val="1_1_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2_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"/>
  <p:tag name="KSO_WM_UNIT_ID" val="custom2_11*m_h_i*1_2_2"/>
  <p:tag name="KSO_WM_UNIT_LAYERLEVEL" val="1_1_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  <p:tag name="KSO_WM_UNIT_HIGHLIGHT" val="0"/>
  <p:tag name="KSO_WM_UNIT_COMPATIBLE" val="0"/>
  <p:tag name="KSO_WM_DIAGRAM_GROUP_CODE" val="m1-4"/>
  <p:tag name="KSO_WM_UNIT_TYPE" val="m_h_i"/>
  <p:tag name="KSO_WM_UNIT_INDEX" val="1_2_2"/>
</p:tagLst>
</file>

<file path=ppt/theme/theme1.xml><?xml version="1.0" encoding="utf-8"?>
<a:theme xmlns:a="http://schemas.openxmlformats.org/drawingml/2006/main" name="party culture 1">
  <a:themeElements>
    <a:clrScheme name="自定义 5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C00000"/>
      </a:accent1>
      <a:accent2>
        <a:srgbClr val="FFBD47"/>
      </a:accent2>
      <a:accent3>
        <a:srgbClr val="FCDD07"/>
      </a:accent3>
      <a:accent4>
        <a:srgbClr val="FF8427"/>
      </a:accent4>
      <a:accent5>
        <a:srgbClr val="F6DE64"/>
      </a:accent5>
      <a:accent6>
        <a:srgbClr val="B22600"/>
      </a:accent6>
      <a:hlink>
        <a:srgbClr val="F5F3EB"/>
      </a:hlink>
      <a:folHlink>
        <a:srgbClr val="F9B100"/>
      </a:folHlink>
    </a:clrScheme>
    <a:fontScheme name="g5jtkinr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sz="3200" dirty="0">
            <a:solidFill>
              <a:srgbClr val="ECEB4D"/>
            </a:solidFill>
            <a:sym typeface="+mn-lt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演示</Application>
  <PresentationFormat>宽屏</PresentationFormat>
  <Paragraphs>2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Arial</vt:lpstr>
      <vt:lpstr>宋体</vt:lpstr>
      <vt:lpstr>Wingdings</vt:lpstr>
      <vt:lpstr>黑体</vt:lpstr>
      <vt:lpstr>微软雅黑</vt:lpstr>
      <vt:lpstr>Arial Unicode MS</vt:lpstr>
      <vt:lpstr>party culture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飘</cp:lastModifiedBy>
  <cp:revision>19</cp:revision>
  <dcterms:created xsi:type="dcterms:W3CDTF">2019-09-19T02:01:00Z</dcterms:created>
  <dcterms:modified xsi:type="dcterms:W3CDTF">2023-02-23T07:37:22Z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2052-11.8.2.10154</vt:lpwstr>
  </property>
</Properties>
</file>